
<file path=[Content_Types].xml><?xml version="1.0" encoding="utf-8"?>
<Types xmlns="http://schemas.openxmlformats.org/package/2006/content-types">
  <Default ContentType="application/x-fontdata" Extension="fntdata"/>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sldIdLst>
    <p:sldId id="256" r:id="rId6"/>
    <p:sldId id="257" r:id="rId7"/>
    <p:sldId id="258" r:id="rId8"/>
    <p:sldId id="259" r:id="rId9"/>
    <p:sldId id="260" r:id="rId10"/>
    <p:sldId id="261" r:id="rId11"/>
    <p:sldId id="262" r:id="rId12"/>
  </p:sldIdLst>
  <p:sldSz cx="18288000" cy="10287000"/>
  <p:notesSz cx="6858000" cy="9144000"/>
  <p:embeddedFontLst>
    <p:embeddedFont>
      <p:font typeface="Freight Sans Bold" charset="1" panose="02000803040000020004"/>
      <p:regular r:id="rId13"/>
    </p:embeddedFont>
    <p:embeddedFont>
      <p:font typeface="Freight Sans Light" charset="1" panose="02000606030000020004"/>
      <p:regular r:id="rId14"/>
    </p:embeddedFont>
    <p:embeddedFont>
      <p:font typeface="Freight Sans Light Italics" charset="1" panose="02000606040000090004"/>
      <p:regular r:id="rId15"/>
    </p:embeddedFont>
    <p:embeddedFont>
      <p:font typeface="Freight Sans Medium" charset="1" panose="02000606030000020004"/>
      <p:regular r:id="rId16"/>
    </p:embeddedFont>
    <p:embeddedFont>
      <p:font typeface="Schoolbell" charset="1" panose="02000000000000000000"/>
      <p:regular r:id="rId17"/>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5.xml" Type="http://schemas.openxmlformats.org/officeDocument/2006/relationships/slide"/><Relationship Id="rId11" Target="slides/slide6.xml" Type="http://schemas.openxmlformats.org/officeDocument/2006/relationships/slide"/><Relationship Id="rId12" Target="slides/slide7.xml" Type="http://schemas.openxmlformats.org/officeDocument/2006/relationships/slide"/><Relationship Id="rId13" Target="fonts/font13.fntdata" Type="http://schemas.openxmlformats.org/officeDocument/2006/relationships/font"/><Relationship Id="rId14" Target="fonts/font14.fntdata" Type="http://schemas.openxmlformats.org/officeDocument/2006/relationships/font"/><Relationship Id="rId15" Target="fonts/font15.fntdata" Type="http://schemas.openxmlformats.org/officeDocument/2006/relationships/font"/><Relationship Id="rId16" Target="fonts/font16.fntdata" Type="http://schemas.openxmlformats.org/officeDocument/2006/relationships/font"/><Relationship Id="rId17" Target="fonts/font17.fntdata" Type="http://schemas.openxmlformats.org/officeDocument/2006/relationships/font"/><Relationship Id="rId2" Target="presProps.xml" Type="http://schemas.openxmlformats.org/officeDocument/2006/relationships/presProps"/><Relationship Id="rId3" Target="viewProps.xml" Type="http://schemas.openxmlformats.org/officeDocument/2006/relationships/viewProps"/><Relationship Id="rId4" Target="theme/theme1.xml" Type="http://schemas.openxmlformats.org/officeDocument/2006/relationships/theme"/><Relationship Id="rId5" Target="tableStyles.xml" Type="http://schemas.openxmlformats.org/officeDocument/2006/relationships/tableStyles"/><Relationship Id="rId6" Target="slides/slide1.xml" Type="http://schemas.openxmlformats.org/officeDocument/2006/relationships/slide"/><Relationship Id="rId7" Target="slides/slide2.xml" Type="http://schemas.openxmlformats.org/officeDocument/2006/relationships/slide"/><Relationship Id="rId8" Target="slides/slide3.xml" Type="http://schemas.openxmlformats.org/officeDocument/2006/relationships/slide"/><Relationship Id="rId9" Target="slides/slide4.xml" Type="http://schemas.openxmlformats.org/officeDocument/2006/relationships/slid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6.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2.png" Type="http://schemas.openxmlformats.org/officeDocument/2006/relationships/image"/><Relationship Id="rId3" Target="../media/image3.svg" Type="http://schemas.openxmlformats.org/officeDocument/2006/relationships/image"/><Relationship Id="rId4" Target="../media/image4.png" Type="http://schemas.openxmlformats.org/officeDocument/2006/relationships/image"/><Relationship Id="rId5" Target="../media/image5.svg" Type="http://schemas.openxmlformats.org/officeDocument/2006/relationships/image"/><Relationship Id="rId6" Target="../media/image6.png" Type="http://schemas.openxmlformats.org/officeDocument/2006/relationships/image"/><Relationship Id="rId7" Target="../media/image7.svg" Type="http://schemas.openxmlformats.org/officeDocument/2006/relationships/image"/></Relationships>
</file>

<file path=ppt/slides/_rels/slide7.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slide1.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2" id="2"/>
          <p:cNvSpPr txBox="true"/>
          <p:nvPr/>
        </p:nvSpPr>
        <p:spPr>
          <a:xfrm rot="0">
            <a:off x="1665684" y="2806065"/>
            <a:ext cx="14956631" cy="4341495"/>
          </a:xfrm>
          <a:prstGeom prst="rect">
            <a:avLst/>
          </a:prstGeom>
        </p:spPr>
        <p:txBody>
          <a:bodyPr anchor="t" rtlCol="false" tIns="0" lIns="0" bIns="0" rIns="0">
            <a:spAutoFit/>
          </a:bodyPr>
          <a:lstStyle/>
          <a:p>
            <a:pPr algn="ctr">
              <a:lnSpc>
                <a:spcPts val="16800"/>
              </a:lnSpc>
            </a:pPr>
            <a:r>
              <a:rPr lang="en-US" b="true" sz="12000">
                <a:solidFill>
                  <a:srgbClr val="E25230"/>
                </a:solidFill>
                <a:latin typeface="Freight Sans Bold"/>
                <a:ea typeface="Freight Sans Bold"/>
                <a:cs typeface="Freight Sans Bold"/>
                <a:sym typeface="Freight Sans Bold"/>
              </a:rPr>
              <a:t>A Day in the Life: </a:t>
            </a:r>
          </a:p>
          <a:p>
            <a:pPr algn="ctr">
              <a:lnSpc>
                <a:spcPts val="16800"/>
              </a:lnSpc>
            </a:pPr>
            <a:r>
              <a:rPr lang="en-US" b="true" sz="12000">
                <a:solidFill>
                  <a:srgbClr val="E25230"/>
                </a:solidFill>
                <a:latin typeface="Freight Sans Bold"/>
                <a:ea typeface="Freight Sans Bold"/>
                <a:cs typeface="Freight Sans Bold"/>
                <a:sym typeface="Freight Sans Bold"/>
              </a:rPr>
              <a:t>Recording Our History</a:t>
            </a:r>
          </a:p>
        </p:txBody>
      </p:sp>
      <p:sp>
        <p:nvSpPr>
          <p:cNvPr name="TextBox 3" id="3"/>
          <p:cNvSpPr txBox="true"/>
          <p:nvPr/>
        </p:nvSpPr>
        <p:spPr>
          <a:xfrm rot="0">
            <a:off x="7483799" y="8787097"/>
            <a:ext cx="3320401" cy="809056"/>
          </a:xfrm>
          <a:prstGeom prst="rect">
            <a:avLst/>
          </a:prstGeom>
        </p:spPr>
        <p:txBody>
          <a:bodyPr anchor="t" rtlCol="false" tIns="0" lIns="0" bIns="0" rIns="0">
            <a:spAutoFit/>
          </a:bodyPr>
          <a:lstStyle/>
          <a:p>
            <a:pPr algn="ctr">
              <a:lnSpc>
                <a:spcPts val="6216"/>
              </a:lnSpc>
            </a:pPr>
            <a:r>
              <a:rPr lang="en-US" sz="4440" b="true">
                <a:solidFill>
                  <a:srgbClr val="0F6292"/>
                </a:solidFill>
                <a:latin typeface="Freight Sans Bold"/>
                <a:ea typeface="Freight Sans Bold"/>
                <a:cs typeface="Freight Sans Bold"/>
                <a:sym typeface="Freight Sans Bold"/>
              </a:rPr>
              <a:t>CTH</a:t>
            </a:r>
            <a:r>
              <a:rPr lang="en-US" sz="4440">
                <a:solidFill>
                  <a:srgbClr val="1B79B2"/>
                </a:solidFill>
                <a:latin typeface="Freight Sans Light"/>
                <a:ea typeface="Freight Sans Light"/>
                <a:cs typeface="Freight Sans Light"/>
                <a:sym typeface="Freight Sans Light"/>
              </a:rPr>
              <a:t>Education</a:t>
            </a:r>
          </a:p>
        </p:txBody>
      </p:sp>
    </p:spTree>
  </p:cSld>
  <p:clrMapOvr>
    <a:masterClrMapping/>
  </p:clrMapOvr>
</p:sld>
</file>

<file path=ppt/slides/slide2.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8721425" y="1028700"/>
            <a:ext cx="9054551" cy="6237245"/>
          </a:xfrm>
          <a:custGeom>
            <a:avLst/>
            <a:gdLst/>
            <a:ahLst/>
            <a:cxnLst/>
            <a:rect r="r" b="b" t="t" l="l"/>
            <a:pathLst>
              <a:path h="6237245" w="9054551">
                <a:moveTo>
                  <a:pt x="0" y="0"/>
                </a:moveTo>
                <a:lnTo>
                  <a:pt x="9054551" y="0"/>
                </a:lnTo>
                <a:lnTo>
                  <a:pt x="9054551" y="6237245"/>
                </a:lnTo>
                <a:lnTo>
                  <a:pt x="0" y="6237245"/>
                </a:lnTo>
                <a:lnTo>
                  <a:pt x="0" y="0"/>
                </a:lnTo>
                <a:close/>
              </a:path>
            </a:pathLst>
          </a:custGeom>
          <a:blipFill>
            <a:blip r:embed="rId2"/>
            <a:stretch>
              <a:fillRect l="0" t="0" r="0" b="0"/>
            </a:stretch>
          </a:blipFill>
        </p:spPr>
      </p:sp>
      <p:sp>
        <p:nvSpPr>
          <p:cNvPr name="TextBox 3" id="3"/>
          <p:cNvSpPr txBox="true"/>
          <p:nvPr/>
        </p:nvSpPr>
        <p:spPr>
          <a:xfrm rot="0">
            <a:off x="1994215" y="5029200"/>
            <a:ext cx="5532090" cy="3610070"/>
          </a:xfrm>
          <a:prstGeom prst="rect">
            <a:avLst/>
          </a:prstGeom>
        </p:spPr>
        <p:txBody>
          <a:bodyPr anchor="t" rtlCol="false" tIns="0" lIns="0" bIns="0" rIns="0">
            <a:spAutoFit/>
          </a:bodyPr>
          <a:lstStyle/>
          <a:p>
            <a:pPr algn="l" marL="0" indent="0" lvl="0">
              <a:lnSpc>
                <a:spcPts val="4121"/>
              </a:lnSpc>
              <a:spcBef>
                <a:spcPct val="0"/>
              </a:spcBef>
            </a:pPr>
            <a:r>
              <a:rPr lang="en-US" sz="2747">
                <a:solidFill>
                  <a:srgbClr val="E25230"/>
                </a:solidFill>
                <a:latin typeface="Freight Sans Light"/>
                <a:ea typeface="Freight Sans Light"/>
                <a:cs typeface="Freight Sans Light"/>
                <a:sym typeface="Freight Sans Light"/>
              </a:rPr>
              <a:t>Joshu</a:t>
            </a:r>
            <a:r>
              <a:rPr lang="en-US" sz="2747">
                <a:solidFill>
                  <a:srgbClr val="E25230"/>
                </a:solidFill>
                <a:latin typeface="Freight Sans Light"/>
                <a:ea typeface="Freight Sans Light"/>
                <a:cs typeface="Freight Sans Light"/>
                <a:sym typeface="Freight Sans Light"/>
              </a:rPr>
              <a:t>a Hempsted was a man who lived nearly 300 years ago in New London, Connecticut. He began keeping his diary to keep track of his many business activities, but he didn't just write about work! For 47 years (from 1711 through 1758), he wrote every single day. </a:t>
            </a:r>
          </a:p>
        </p:txBody>
      </p:sp>
      <p:sp>
        <p:nvSpPr>
          <p:cNvPr name="TextBox 4" id="4"/>
          <p:cNvSpPr txBox="true"/>
          <p:nvPr/>
        </p:nvSpPr>
        <p:spPr>
          <a:xfrm rot="0">
            <a:off x="1994215" y="767008"/>
            <a:ext cx="5532090" cy="3708689"/>
          </a:xfrm>
          <a:prstGeom prst="rect">
            <a:avLst/>
          </a:prstGeom>
        </p:spPr>
        <p:txBody>
          <a:bodyPr anchor="t" rtlCol="false" tIns="0" lIns="0" bIns="0" rIns="0">
            <a:spAutoFit/>
          </a:bodyPr>
          <a:lstStyle/>
          <a:p>
            <a:pPr algn="l" marL="0" indent="0" lvl="0">
              <a:lnSpc>
                <a:spcPts val="9480"/>
              </a:lnSpc>
              <a:spcBef>
                <a:spcPct val="0"/>
              </a:spcBef>
            </a:pPr>
            <a:r>
              <a:rPr lang="en-US" b="true" sz="7900">
                <a:solidFill>
                  <a:srgbClr val="E25230"/>
                </a:solidFill>
                <a:latin typeface="Freight Sans Bold"/>
                <a:ea typeface="Freight Sans Bold"/>
                <a:cs typeface="Freight Sans Bold"/>
                <a:sym typeface="Freight Sans Bold"/>
              </a:rPr>
              <a:t>Who was Joshua Hempsted?</a:t>
            </a:r>
          </a:p>
        </p:txBody>
      </p:sp>
      <p:sp>
        <p:nvSpPr>
          <p:cNvPr name="TextBox 5" id="5"/>
          <p:cNvSpPr txBox="true"/>
          <p:nvPr/>
        </p:nvSpPr>
        <p:spPr>
          <a:xfrm rot="0">
            <a:off x="9904683" y="7323095"/>
            <a:ext cx="7010617" cy="2210377"/>
          </a:xfrm>
          <a:prstGeom prst="rect">
            <a:avLst/>
          </a:prstGeom>
        </p:spPr>
        <p:txBody>
          <a:bodyPr anchor="t" rtlCol="false" tIns="0" lIns="0" bIns="0" rIns="0">
            <a:spAutoFit/>
          </a:bodyPr>
          <a:lstStyle/>
          <a:p>
            <a:pPr algn="ctr">
              <a:lnSpc>
                <a:spcPts val="3499"/>
              </a:lnSpc>
            </a:pPr>
            <a:r>
              <a:rPr lang="en-US" b="true" sz="2499">
                <a:solidFill>
                  <a:srgbClr val="E25230"/>
                </a:solidFill>
                <a:latin typeface="Freight Sans Bold"/>
                <a:ea typeface="Freight Sans Bold"/>
                <a:cs typeface="Freight Sans Bold"/>
                <a:sym typeface="Freight Sans Bold"/>
              </a:rPr>
              <a:t>A drawing of Hempsted’s house</a:t>
            </a:r>
          </a:p>
          <a:p>
            <a:pPr algn="ctr">
              <a:lnSpc>
                <a:spcPts val="3499"/>
              </a:lnSpc>
            </a:pPr>
          </a:p>
          <a:p>
            <a:pPr algn="ctr">
              <a:lnSpc>
                <a:spcPts val="3499"/>
              </a:lnSpc>
            </a:pPr>
            <a:r>
              <a:rPr lang="en-US" sz="2499" i="true">
                <a:solidFill>
                  <a:srgbClr val="E25230"/>
                </a:solidFill>
                <a:latin typeface="Freight Sans Light Italics"/>
                <a:ea typeface="Freight Sans Light Italics"/>
                <a:cs typeface="Freight Sans Light Italics"/>
                <a:sym typeface="Freight Sans Light Italics"/>
              </a:rPr>
              <a:t>John Warner Barber, South view of the Hempsted House, </a:t>
            </a:r>
          </a:p>
          <a:p>
            <a:pPr algn="ctr">
              <a:lnSpc>
                <a:spcPts val="3499"/>
              </a:lnSpc>
            </a:pPr>
            <a:r>
              <a:rPr lang="en-US" sz="2499" i="true">
                <a:solidFill>
                  <a:srgbClr val="E25230"/>
                </a:solidFill>
                <a:latin typeface="Freight Sans Light Italics"/>
                <a:ea typeface="Freight Sans Light Italics"/>
                <a:cs typeface="Freight Sans Light Italics"/>
                <a:sym typeface="Freight Sans Light Italics"/>
              </a:rPr>
              <a:t>New London, ca. 1836, pen and ink</a:t>
            </a:r>
          </a:p>
          <a:p>
            <a:pPr algn="ctr">
              <a:lnSpc>
                <a:spcPts val="3499"/>
              </a:lnSpc>
              <a:spcBef>
                <a:spcPct val="0"/>
              </a:spcBef>
            </a:pPr>
            <a:r>
              <a:rPr lang="en-US" sz="2499">
                <a:solidFill>
                  <a:srgbClr val="E25230"/>
                </a:solidFill>
                <a:latin typeface="Freight Sans Light"/>
                <a:ea typeface="Freight Sans Light"/>
                <a:cs typeface="Freight Sans Light"/>
                <a:sym typeface="Freight Sans Light"/>
              </a:rPr>
              <a:t>Connecticut Museum of Culture and History</a:t>
            </a:r>
          </a:p>
        </p:txBody>
      </p:sp>
    </p:spTree>
  </p:cSld>
  <p:clrMapOvr>
    <a:masterClrMapping/>
  </p:clrMapOvr>
</p:sld>
</file>

<file path=ppt/slides/slide3.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2" id="2"/>
          <p:cNvSpPr txBox="true"/>
          <p:nvPr/>
        </p:nvSpPr>
        <p:spPr>
          <a:xfrm rot="0">
            <a:off x="1633690" y="1618634"/>
            <a:ext cx="5489017" cy="3979545"/>
          </a:xfrm>
          <a:prstGeom prst="rect">
            <a:avLst/>
          </a:prstGeom>
        </p:spPr>
        <p:txBody>
          <a:bodyPr anchor="t" rtlCol="false" tIns="0" lIns="0" bIns="0" rIns="0">
            <a:spAutoFit/>
          </a:bodyPr>
          <a:lstStyle/>
          <a:p>
            <a:pPr algn="l">
              <a:lnSpc>
                <a:spcPts val="10199"/>
              </a:lnSpc>
            </a:pPr>
            <a:r>
              <a:rPr lang="en-US" sz="8499" b="true">
                <a:solidFill>
                  <a:srgbClr val="E25230"/>
                </a:solidFill>
                <a:latin typeface="Freight Sans Bold"/>
                <a:ea typeface="Freight Sans Bold"/>
                <a:cs typeface="Freight Sans Bold"/>
                <a:sym typeface="Freight Sans Bold"/>
              </a:rPr>
              <a:t>What did</a:t>
            </a:r>
          </a:p>
          <a:p>
            <a:pPr algn="l" marL="0" indent="0" lvl="0">
              <a:lnSpc>
                <a:spcPts val="10199"/>
              </a:lnSpc>
              <a:spcBef>
                <a:spcPct val="0"/>
              </a:spcBef>
            </a:pPr>
            <a:r>
              <a:rPr lang="en-US" b="true" sz="8499">
                <a:solidFill>
                  <a:srgbClr val="E25230"/>
                </a:solidFill>
                <a:latin typeface="Freight Sans Bold"/>
                <a:ea typeface="Freight Sans Bold"/>
                <a:cs typeface="Freight Sans Bold"/>
                <a:sym typeface="Freight Sans Bold"/>
              </a:rPr>
              <a:t>he write about?</a:t>
            </a:r>
          </a:p>
        </p:txBody>
      </p:sp>
      <p:sp>
        <p:nvSpPr>
          <p:cNvPr name="TextBox 3" id="3"/>
          <p:cNvSpPr txBox="true"/>
          <p:nvPr/>
        </p:nvSpPr>
        <p:spPr>
          <a:xfrm rot="0">
            <a:off x="9144000" y="1436053"/>
            <a:ext cx="7354741" cy="7254875"/>
          </a:xfrm>
          <a:prstGeom prst="rect">
            <a:avLst/>
          </a:prstGeom>
        </p:spPr>
        <p:txBody>
          <a:bodyPr anchor="t" rtlCol="false" tIns="0" lIns="0" bIns="0" rIns="0">
            <a:spAutoFit/>
          </a:bodyPr>
          <a:lstStyle/>
          <a:p>
            <a:pPr algn="l" marL="863599" indent="-431800" lvl="1">
              <a:lnSpc>
                <a:spcPts val="5199"/>
              </a:lnSpc>
              <a:spcBef>
                <a:spcPct val="0"/>
              </a:spcBef>
              <a:buFont typeface="Arial"/>
              <a:buChar char="•"/>
            </a:pPr>
            <a:r>
              <a:rPr lang="en-US" sz="3999" u="none">
                <a:solidFill>
                  <a:srgbClr val="E25230"/>
                </a:solidFill>
                <a:latin typeface="Freight Sans Light"/>
                <a:ea typeface="Freight Sans Light"/>
                <a:cs typeface="Freight Sans Light"/>
                <a:sym typeface="Freight Sans Light"/>
              </a:rPr>
              <a:t>The date</a:t>
            </a:r>
          </a:p>
          <a:p>
            <a:pPr algn="l" marL="863599" indent="-431800" lvl="1">
              <a:lnSpc>
                <a:spcPts val="5199"/>
              </a:lnSpc>
              <a:spcBef>
                <a:spcPct val="0"/>
              </a:spcBef>
              <a:buFont typeface="Arial"/>
              <a:buChar char="•"/>
            </a:pPr>
            <a:r>
              <a:rPr lang="en-US" sz="3999" u="none">
                <a:solidFill>
                  <a:srgbClr val="E25230"/>
                </a:solidFill>
                <a:latin typeface="Freight Sans Light"/>
                <a:ea typeface="Freight Sans Light"/>
                <a:cs typeface="Freight Sans Light"/>
                <a:sym typeface="Freight Sans Light"/>
              </a:rPr>
              <a:t>The weather</a:t>
            </a:r>
          </a:p>
          <a:p>
            <a:pPr algn="l" marL="863599" indent="-431800" lvl="1">
              <a:lnSpc>
                <a:spcPts val="5199"/>
              </a:lnSpc>
              <a:spcBef>
                <a:spcPct val="0"/>
              </a:spcBef>
              <a:buFont typeface="Arial"/>
              <a:buChar char="•"/>
            </a:pPr>
            <a:r>
              <a:rPr lang="en-US" sz="3999" u="none">
                <a:solidFill>
                  <a:srgbClr val="E25230"/>
                </a:solidFill>
                <a:latin typeface="Freight Sans Light"/>
                <a:ea typeface="Freight Sans Light"/>
                <a:cs typeface="Freight Sans Light"/>
                <a:sym typeface="Freight Sans Light"/>
              </a:rPr>
              <a:t>Town meetings</a:t>
            </a:r>
          </a:p>
          <a:p>
            <a:pPr algn="l" marL="863599" indent="-431800" lvl="1">
              <a:lnSpc>
                <a:spcPts val="5199"/>
              </a:lnSpc>
              <a:spcBef>
                <a:spcPct val="0"/>
              </a:spcBef>
              <a:buFont typeface="Arial"/>
              <a:buChar char="•"/>
            </a:pPr>
            <a:r>
              <a:rPr lang="en-US" sz="3999" u="none">
                <a:solidFill>
                  <a:srgbClr val="E25230"/>
                </a:solidFill>
                <a:latin typeface="Freight Sans Light"/>
                <a:ea typeface="Freight Sans Light"/>
                <a:cs typeface="Freight Sans Light"/>
                <a:sym typeface="Freight Sans Light"/>
              </a:rPr>
              <a:t>Work done on his farm</a:t>
            </a:r>
          </a:p>
          <a:p>
            <a:pPr algn="l" marL="863599" indent="-431800" lvl="1">
              <a:lnSpc>
                <a:spcPts val="5199"/>
              </a:lnSpc>
              <a:spcBef>
                <a:spcPct val="0"/>
              </a:spcBef>
              <a:buFont typeface="Arial"/>
              <a:buChar char="•"/>
            </a:pPr>
            <a:r>
              <a:rPr lang="en-US" sz="3999" u="none">
                <a:solidFill>
                  <a:srgbClr val="E25230"/>
                </a:solidFill>
                <a:latin typeface="Freight Sans Light"/>
                <a:ea typeface="Freight Sans Light"/>
                <a:cs typeface="Freight Sans Light"/>
                <a:sym typeface="Freight Sans Light"/>
              </a:rPr>
              <a:t>Births</a:t>
            </a:r>
          </a:p>
          <a:p>
            <a:pPr algn="l" marL="863599" indent="-431800" lvl="1">
              <a:lnSpc>
                <a:spcPts val="5199"/>
              </a:lnSpc>
              <a:spcBef>
                <a:spcPct val="0"/>
              </a:spcBef>
              <a:buFont typeface="Arial"/>
              <a:buChar char="•"/>
            </a:pPr>
            <a:r>
              <a:rPr lang="en-US" sz="3999" u="none">
                <a:solidFill>
                  <a:srgbClr val="E25230"/>
                </a:solidFill>
                <a:latin typeface="Freight Sans Light"/>
                <a:ea typeface="Freight Sans Light"/>
                <a:cs typeface="Freight Sans Light"/>
                <a:sym typeface="Freight Sans Light"/>
              </a:rPr>
              <a:t>Deaths</a:t>
            </a:r>
          </a:p>
          <a:p>
            <a:pPr algn="l" marL="863599" indent="-431800" lvl="1">
              <a:lnSpc>
                <a:spcPts val="5199"/>
              </a:lnSpc>
              <a:spcBef>
                <a:spcPct val="0"/>
              </a:spcBef>
              <a:buFont typeface="Arial"/>
              <a:buChar char="•"/>
            </a:pPr>
            <a:r>
              <a:rPr lang="en-US" sz="3999" u="none">
                <a:solidFill>
                  <a:srgbClr val="E25230"/>
                </a:solidFill>
                <a:latin typeface="Freight Sans Light"/>
                <a:ea typeface="Freight Sans Light"/>
                <a:cs typeface="Freight Sans Light"/>
                <a:sym typeface="Freight Sans Light"/>
              </a:rPr>
              <a:t>Military activity</a:t>
            </a:r>
          </a:p>
          <a:p>
            <a:pPr algn="l" marL="863599" indent="-431800" lvl="1">
              <a:lnSpc>
                <a:spcPts val="5199"/>
              </a:lnSpc>
              <a:spcBef>
                <a:spcPct val="0"/>
              </a:spcBef>
              <a:buFont typeface="Arial"/>
              <a:buChar char="•"/>
            </a:pPr>
            <a:r>
              <a:rPr lang="en-US" sz="3999" u="none">
                <a:solidFill>
                  <a:srgbClr val="E25230"/>
                </a:solidFill>
                <a:latin typeface="Freight Sans Light"/>
                <a:ea typeface="Freight Sans Light"/>
                <a:cs typeface="Freight Sans Light"/>
                <a:sym typeface="Freight Sans Light"/>
              </a:rPr>
              <a:t>When ships came and went</a:t>
            </a:r>
          </a:p>
          <a:p>
            <a:pPr algn="l" marL="863599" indent="-431800" lvl="1">
              <a:lnSpc>
                <a:spcPts val="5199"/>
              </a:lnSpc>
              <a:spcBef>
                <a:spcPct val="0"/>
              </a:spcBef>
              <a:buFont typeface="Arial"/>
              <a:buChar char="•"/>
            </a:pPr>
            <a:r>
              <a:rPr lang="en-US" sz="3999" u="none">
                <a:solidFill>
                  <a:srgbClr val="E25230"/>
                </a:solidFill>
                <a:latin typeface="Freight Sans Light"/>
                <a:ea typeface="Freight Sans Light"/>
                <a:cs typeface="Freight Sans Light"/>
                <a:sym typeface="Freight Sans Light"/>
              </a:rPr>
              <a:t>Places he traveled</a:t>
            </a:r>
          </a:p>
          <a:p>
            <a:pPr algn="l" marL="863599" indent="-431800" lvl="1">
              <a:lnSpc>
                <a:spcPts val="5199"/>
              </a:lnSpc>
              <a:spcBef>
                <a:spcPct val="0"/>
              </a:spcBef>
              <a:buFont typeface="Arial"/>
              <a:buChar char="•"/>
            </a:pPr>
            <a:r>
              <a:rPr lang="en-US" sz="3999" u="none">
                <a:solidFill>
                  <a:srgbClr val="E25230"/>
                </a:solidFill>
                <a:latin typeface="Freight Sans Light"/>
                <a:ea typeface="Freight Sans Light"/>
                <a:cs typeface="Freight Sans Light"/>
                <a:sym typeface="Freight Sans Light"/>
              </a:rPr>
              <a:t>People he met</a:t>
            </a:r>
          </a:p>
          <a:p>
            <a:pPr algn="l" marL="863599" indent="-431800" lvl="1">
              <a:lnSpc>
                <a:spcPts val="5199"/>
              </a:lnSpc>
              <a:buFont typeface="Arial"/>
              <a:buChar char="•"/>
            </a:pPr>
            <a:r>
              <a:rPr lang="en-US" sz="3999">
                <a:solidFill>
                  <a:srgbClr val="E25230"/>
                </a:solidFill>
                <a:latin typeface="Freight Sans Light"/>
                <a:ea typeface="Freight Sans Light"/>
                <a:cs typeface="Freight Sans Light"/>
                <a:sym typeface="Freight Sans Light"/>
              </a:rPr>
              <a:t>So much more!</a:t>
            </a:r>
          </a:p>
        </p:txBody>
      </p:sp>
    </p:spTree>
  </p:cSld>
  <p:clrMapOvr>
    <a:masterClrMapping/>
  </p:clrMapOvr>
</p:sld>
</file>

<file path=ppt/slides/slide4.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2" id="2"/>
          <p:cNvSpPr txBox="true"/>
          <p:nvPr/>
        </p:nvSpPr>
        <p:spPr>
          <a:xfrm rot="0">
            <a:off x="1028700" y="4409124"/>
            <a:ext cx="16230600" cy="2832100"/>
          </a:xfrm>
          <a:prstGeom prst="rect">
            <a:avLst/>
          </a:prstGeom>
        </p:spPr>
        <p:txBody>
          <a:bodyPr anchor="t" rtlCol="false" tIns="0" lIns="0" bIns="0" rIns="0">
            <a:spAutoFit/>
          </a:bodyPr>
          <a:lstStyle/>
          <a:p>
            <a:pPr algn="ctr">
              <a:lnSpc>
                <a:spcPts val="5599"/>
              </a:lnSpc>
            </a:pPr>
            <a:r>
              <a:rPr lang="en-US" sz="3999">
                <a:solidFill>
                  <a:srgbClr val="E25230"/>
                </a:solidFill>
                <a:latin typeface="Freight Sans Light"/>
                <a:ea typeface="Freight Sans Light"/>
                <a:cs typeface="Freight Sans Light"/>
                <a:sym typeface="Freight Sans Light"/>
              </a:rPr>
              <a:t>You</a:t>
            </a:r>
            <a:r>
              <a:rPr lang="en-US" sz="3999">
                <a:solidFill>
                  <a:srgbClr val="E25230"/>
                </a:solidFill>
                <a:latin typeface="Freight Sans Light"/>
                <a:ea typeface="Freight Sans Light"/>
                <a:cs typeface="Freight Sans Light"/>
                <a:sym typeface="Freight Sans Light"/>
              </a:rPr>
              <a:t>r job this week is to become historians of your own lives! You are going to create your own diary entries, trying to be as detailed as Joshua Hempsted was, recording not just what you do, but the events and observations that make up </a:t>
            </a:r>
          </a:p>
          <a:p>
            <a:pPr algn="ctr" marL="0" indent="0" lvl="0">
              <a:lnSpc>
                <a:spcPts val="5599"/>
              </a:lnSpc>
              <a:spcBef>
                <a:spcPct val="0"/>
              </a:spcBef>
            </a:pPr>
            <a:r>
              <a:rPr lang="en-US" sz="3999">
                <a:solidFill>
                  <a:srgbClr val="E25230"/>
                </a:solidFill>
                <a:latin typeface="Freight Sans Light"/>
                <a:ea typeface="Freight Sans Light"/>
                <a:cs typeface="Freight Sans Light"/>
                <a:sym typeface="Freight Sans Light"/>
              </a:rPr>
              <a:t>your day.</a:t>
            </a:r>
          </a:p>
        </p:txBody>
      </p:sp>
      <p:sp>
        <p:nvSpPr>
          <p:cNvPr name="TextBox 3" id="3"/>
          <p:cNvSpPr txBox="true"/>
          <p:nvPr/>
        </p:nvSpPr>
        <p:spPr>
          <a:xfrm rot="0">
            <a:off x="1028700" y="2540080"/>
            <a:ext cx="16230600" cy="1459611"/>
          </a:xfrm>
          <a:prstGeom prst="rect">
            <a:avLst/>
          </a:prstGeom>
        </p:spPr>
        <p:txBody>
          <a:bodyPr anchor="t" rtlCol="false" tIns="0" lIns="0" bIns="0" rIns="0">
            <a:spAutoFit/>
          </a:bodyPr>
          <a:lstStyle/>
          <a:p>
            <a:pPr algn="ctr" marL="0" indent="0" lvl="0">
              <a:lnSpc>
                <a:spcPts val="10428"/>
              </a:lnSpc>
            </a:pPr>
            <a:r>
              <a:rPr lang="en-US" b="true" sz="9480">
                <a:solidFill>
                  <a:srgbClr val="E25230"/>
                </a:solidFill>
                <a:latin typeface="Freight Sans Bold"/>
                <a:ea typeface="Freight Sans Bold"/>
                <a:cs typeface="Freight Sans Bold"/>
                <a:sym typeface="Freight Sans Bold"/>
              </a:rPr>
              <a:t>Become a Historian</a:t>
            </a:r>
          </a:p>
        </p:txBody>
      </p:sp>
    </p:spTree>
  </p:cSld>
  <p:clrMapOvr>
    <a:masterClrMapping/>
  </p:clrMapOvr>
</p:sld>
</file>

<file path=ppt/slides/slide5.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2" id="2"/>
          <p:cNvSpPr txBox="true"/>
          <p:nvPr/>
        </p:nvSpPr>
        <p:spPr>
          <a:xfrm rot="0">
            <a:off x="1028700" y="1028700"/>
            <a:ext cx="6835255" cy="792479"/>
          </a:xfrm>
          <a:prstGeom prst="rect">
            <a:avLst/>
          </a:prstGeom>
        </p:spPr>
        <p:txBody>
          <a:bodyPr anchor="t" rtlCol="false" tIns="0" lIns="0" bIns="0" rIns="0">
            <a:spAutoFit/>
          </a:bodyPr>
          <a:lstStyle/>
          <a:p>
            <a:pPr algn="ctr">
              <a:lnSpc>
                <a:spcPts val="5719"/>
              </a:lnSpc>
            </a:pPr>
            <a:r>
              <a:rPr lang="en-US" b="true" sz="5199">
                <a:solidFill>
                  <a:srgbClr val="E25230"/>
                </a:solidFill>
                <a:latin typeface="Freight Sans Bold"/>
                <a:ea typeface="Freight Sans Bold"/>
                <a:cs typeface="Freight Sans Bold"/>
                <a:sym typeface="Freight Sans Bold"/>
              </a:rPr>
              <a:t>Work and Chores</a:t>
            </a:r>
          </a:p>
        </p:txBody>
      </p:sp>
      <p:sp>
        <p:nvSpPr>
          <p:cNvPr name="TextBox 3" id="3"/>
          <p:cNvSpPr txBox="true"/>
          <p:nvPr/>
        </p:nvSpPr>
        <p:spPr>
          <a:xfrm rot="0">
            <a:off x="1028700" y="5895199"/>
            <a:ext cx="6835255" cy="792479"/>
          </a:xfrm>
          <a:prstGeom prst="rect">
            <a:avLst/>
          </a:prstGeom>
        </p:spPr>
        <p:txBody>
          <a:bodyPr anchor="t" rtlCol="false" tIns="0" lIns="0" bIns="0" rIns="0">
            <a:spAutoFit/>
          </a:bodyPr>
          <a:lstStyle/>
          <a:p>
            <a:pPr algn="ctr">
              <a:lnSpc>
                <a:spcPts val="5719"/>
              </a:lnSpc>
            </a:pPr>
            <a:r>
              <a:rPr lang="en-US" b="true" sz="5199">
                <a:solidFill>
                  <a:srgbClr val="E25230"/>
                </a:solidFill>
                <a:latin typeface="Freight Sans Bold"/>
                <a:ea typeface="Freight Sans Bold"/>
                <a:cs typeface="Freight Sans Bold"/>
                <a:sym typeface="Freight Sans Bold"/>
              </a:rPr>
              <a:t>Important Life Events</a:t>
            </a:r>
          </a:p>
        </p:txBody>
      </p:sp>
      <p:sp>
        <p:nvSpPr>
          <p:cNvPr name="TextBox 4" id="4"/>
          <p:cNvSpPr txBox="true"/>
          <p:nvPr/>
        </p:nvSpPr>
        <p:spPr>
          <a:xfrm rot="0">
            <a:off x="9855641" y="990600"/>
            <a:ext cx="6835255" cy="792479"/>
          </a:xfrm>
          <a:prstGeom prst="rect">
            <a:avLst/>
          </a:prstGeom>
        </p:spPr>
        <p:txBody>
          <a:bodyPr anchor="t" rtlCol="false" tIns="0" lIns="0" bIns="0" rIns="0">
            <a:spAutoFit/>
          </a:bodyPr>
          <a:lstStyle/>
          <a:p>
            <a:pPr algn="ctr">
              <a:lnSpc>
                <a:spcPts val="5719"/>
              </a:lnSpc>
            </a:pPr>
            <a:r>
              <a:rPr lang="en-US" b="true" sz="5199">
                <a:solidFill>
                  <a:srgbClr val="E25230"/>
                </a:solidFill>
                <a:latin typeface="Freight Sans Bold"/>
                <a:ea typeface="Freight Sans Bold"/>
                <a:cs typeface="Freight Sans Bold"/>
                <a:sym typeface="Freight Sans Bold"/>
              </a:rPr>
              <a:t>Community Events</a:t>
            </a:r>
          </a:p>
        </p:txBody>
      </p:sp>
      <p:sp>
        <p:nvSpPr>
          <p:cNvPr name="TextBox 5" id="5"/>
          <p:cNvSpPr txBox="true"/>
          <p:nvPr/>
        </p:nvSpPr>
        <p:spPr>
          <a:xfrm rot="0">
            <a:off x="9144000" y="5857099"/>
            <a:ext cx="8258538" cy="792479"/>
          </a:xfrm>
          <a:prstGeom prst="rect">
            <a:avLst/>
          </a:prstGeom>
        </p:spPr>
        <p:txBody>
          <a:bodyPr anchor="t" rtlCol="false" tIns="0" lIns="0" bIns="0" rIns="0">
            <a:spAutoFit/>
          </a:bodyPr>
          <a:lstStyle/>
          <a:p>
            <a:pPr algn="ctr">
              <a:lnSpc>
                <a:spcPts val="5719"/>
              </a:lnSpc>
            </a:pPr>
            <a:r>
              <a:rPr lang="en-US" b="true" sz="5199">
                <a:solidFill>
                  <a:srgbClr val="E25230"/>
                </a:solidFill>
                <a:latin typeface="Freight Sans Bold"/>
                <a:ea typeface="Freight Sans Bold"/>
                <a:cs typeface="Freight Sans Bold"/>
                <a:sym typeface="Freight Sans Bold"/>
              </a:rPr>
              <a:t>Travel and Observations</a:t>
            </a:r>
          </a:p>
        </p:txBody>
      </p:sp>
      <p:sp>
        <p:nvSpPr>
          <p:cNvPr name="TextBox 6" id="6"/>
          <p:cNvSpPr txBox="true"/>
          <p:nvPr/>
        </p:nvSpPr>
        <p:spPr>
          <a:xfrm rot="0">
            <a:off x="2568891" y="2128795"/>
            <a:ext cx="3754874" cy="2832100"/>
          </a:xfrm>
          <a:prstGeom prst="rect">
            <a:avLst/>
          </a:prstGeom>
        </p:spPr>
        <p:txBody>
          <a:bodyPr anchor="t" rtlCol="false" tIns="0" lIns="0" bIns="0" rIns="0">
            <a:spAutoFit/>
          </a:bodyPr>
          <a:lstStyle/>
          <a:p>
            <a:pPr algn="l" marL="863599" indent="-431800" lvl="1">
              <a:lnSpc>
                <a:spcPts val="5599"/>
              </a:lnSpc>
              <a:buFont typeface="Arial"/>
              <a:buChar char="•"/>
            </a:pPr>
            <a:r>
              <a:rPr lang="en-US" b="true" sz="3999">
                <a:solidFill>
                  <a:srgbClr val="E25230"/>
                </a:solidFill>
                <a:latin typeface="Freight Sans Medium"/>
                <a:ea typeface="Freight Sans Medium"/>
                <a:cs typeface="Freight Sans Medium"/>
                <a:sym typeface="Freight Sans Medium"/>
              </a:rPr>
              <a:t>Schoolwork</a:t>
            </a:r>
          </a:p>
          <a:p>
            <a:pPr algn="l" marL="863599" indent="-431800" lvl="1">
              <a:lnSpc>
                <a:spcPts val="5599"/>
              </a:lnSpc>
              <a:buFont typeface="Arial"/>
              <a:buChar char="•"/>
            </a:pPr>
            <a:r>
              <a:rPr lang="en-US" b="true" sz="3999">
                <a:solidFill>
                  <a:srgbClr val="E25230"/>
                </a:solidFill>
                <a:latin typeface="Freight Sans Medium"/>
                <a:ea typeface="Freight Sans Medium"/>
                <a:cs typeface="Freight Sans Medium"/>
                <a:sym typeface="Freight Sans Medium"/>
              </a:rPr>
              <a:t>Homework</a:t>
            </a:r>
          </a:p>
          <a:p>
            <a:pPr algn="l" marL="863599" indent="-431800" lvl="1">
              <a:lnSpc>
                <a:spcPts val="5599"/>
              </a:lnSpc>
              <a:buFont typeface="Arial"/>
              <a:buChar char="•"/>
            </a:pPr>
            <a:r>
              <a:rPr lang="en-US" b="true" sz="3999">
                <a:solidFill>
                  <a:srgbClr val="E25230"/>
                </a:solidFill>
                <a:latin typeface="Freight Sans Medium"/>
                <a:ea typeface="Freight Sans Medium"/>
                <a:cs typeface="Freight Sans Medium"/>
                <a:sym typeface="Freight Sans Medium"/>
              </a:rPr>
              <a:t>Farm chores</a:t>
            </a:r>
          </a:p>
          <a:p>
            <a:pPr algn="l" marL="863599" indent="-431800" lvl="1">
              <a:lnSpc>
                <a:spcPts val="5599"/>
              </a:lnSpc>
              <a:buFont typeface="Arial"/>
              <a:buChar char="•"/>
            </a:pPr>
            <a:r>
              <a:rPr lang="en-US" b="true" sz="3999">
                <a:solidFill>
                  <a:srgbClr val="E25230"/>
                </a:solidFill>
                <a:latin typeface="Freight Sans Medium"/>
                <a:ea typeface="Freight Sans Medium"/>
                <a:cs typeface="Freight Sans Medium"/>
                <a:sym typeface="Freight Sans Medium"/>
              </a:rPr>
              <a:t>Cleaning tasks</a:t>
            </a:r>
          </a:p>
        </p:txBody>
      </p:sp>
      <p:sp>
        <p:nvSpPr>
          <p:cNvPr name="TextBox 7" id="7"/>
          <p:cNvSpPr txBox="true"/>
          <p:nvPr/>
        </p:nvSpPr>
        <p:spPr>
          <a:xfrm rot="0">
            <a:off x="11304630" y="2090695"/>
            <a:ext cx="3937278" cy="2127250"/>
          </a:xfrm>
          <a:prstGeom prst="rect">
            <a:avLst/>
          </a:prstGeom>
        </p:spPr>
        <p:txBody>
          <a:bodyPr anchor="t" rtlCol="false" tIns="0" lIns="0" bIns="0" rIns="0">
            <a:spAutoFit/>
          </a:bodyPr>
          <a:lstStyle/>
          <a:p>
            <a:pPr algn="l" marL="863599" indent="-431800" lvl="1">
              <a:lnSpc>
                <a:spcPts val="5599"/>
              </a:lnSpc>
              <a:buFont typeface="Arial"/>
              <a:buChar char="•"/>
            </a:pPr>
            <a:r>
              <a:rPr lang="en-US" b="true" sz="3999">
                <a:solidFill>
                  <a:srgbClr val="E25230"/>
                </a:solidFill>
                <a:latin typeface="Freight Sans Medium"/>
                <a:ea typeface="Freight Sans Medium"/>
                <a:cs typeface="Freight Sans Medium"/>
                <a:sym typeface="Freight Sans Medium"/>
              </a:rPr>
              <a:t>Club meetings</a:t>
            </a:r>
          </a:p>
          <a:p>
            <a:pPr algn="l" marL="863599" indent="-431800" lvl="1">
              <a:lnSpc>
                <a:spcPts val="5599"/>
              </a:lnSpc>
              <a:buFont typeface="Arial"/>
              <a:buChar char="•"/>
            </a:pPr>
            <a:r>
              <a:rPr lang="en-US" b="true" sz="3999">
                <a:solidFill>
                  <a:srgbClr val="E25230"/>
                </a:solidFill>
                <a:latin typeface="Freight Sans Medium"/>
                <a:ea typeface="Freight Sans Medium"/>
                <a:cs typeface="Freight Sans Medium"/>
                <a:sym typeface="Freight Sans Medium"/>
              </a:rPr>
              <a:t>Team meetings</a:t>
            </a:r>
          </a:p>
          <a:p>
            <a:pPr algn="l" marL="863599" indent="-431800" lvl="1">
              <a:lnSpc>
                <a:spcPts val="5599"/>
              </a:lnSpc>
              <a:buFont typeface="Arial"/>
              <a:buChar char="•"/>
            </a:pPr>
            <a:r>
              <a:rPr lang="en-US" b="true" sz="3999">
                <a:solidFill>
                  <a:srgbClr val="E25230"/>
                </a:solidFill>
                <a:latin typeface="Freight Sans Medium"/>
                <a:ea typeface="Freight Sans Medium"/>
                <a:cs typeface="Freight Sans Medium"/>
                <a:sym typeface="Freight Sans Medium"/>
              </a:rPr>
              <a:t>Assemblies</a:t>
            </a:r>
          </a:p>
        </p:txBody>
      </p:sp>
      <p:sp>
        <p:nvSpPr>
          <p:cNvPr name="TextBox 8" id="8"/>
          <p:cNvSpPr txBox="true"/>
          <p:nvPr/>
        </p:nvSpPr>
        <p:spPr>
          <a:xfrm rot="0">
            <a:off x="2568891" y="6948445"/>
            <a:ext cx="4947047" cy="2127250"/>
          </a:xfrm>
          <a:prstGeom prst="rect">
            <a:avLst/>
          </a:prstGeom>
        </p:spPr>
        <p:txBody>
          <a:bodyPr anchor="t" rtlCol="false" tIns="0" lIns="0" bIns="0" rIns="0">
            <a:spAutoFit/>
          </a:bodyPr>
          <a:lstStyle/>
          <a:p>
            <a:pPr algn="l" marL="863599" indent="-431800" lvl="1">
              <a:lnSpc>
                <a:spcPts val="5599"/>
              </a:lnSpc>
              <a:buFont typeface="Arial"/>
              <a:buChar char="•"/>
            </a:pPr>
            <a:r>
              <a:rPr lang="en-US" b="true" sz="3999">
                <a:solidFill>
                  <a:srgbClr val="E25230"/>
                </a:solidFill>
                <a:latin typeface="Freight Sans Medium"/>
                <a:ea typeface="Freight Sans Medium"/>
                <a:cs typeface="Freight Sans Medium"/>
                <a:sym typeface="Freight Sans Medium"/>
              </a:rPr>
              <a:t>Birthday parties</a:t>
            </a:r>
          </a:p>
          <a:p>
            <a:pPr algn="l" marL="863599" indent="-431800" lvl="1">
              <a:lnSpc>
                <a:spcPts val="5599"/>
              </a:lnSpc>
              <a:buFont typeface="Arial"/>
              <a:buChar char="•"/>
            </a:pPr>
            <a:r>
              <a:rPr lang="en-US" b="true" sz="3999">
                <a:solidFill>
                  <a:srgbClr val="E25230"/>
                </a:solidFill>
                <a:latin typeface="Freight Sans Medium"/>
                <a:ea typeface="Freight Sans Medium"/>
                <a:cs typeface="Freight Sans Medium"/>
                <a:sym typeface="Freight Sans Medium"/>
              </a:rPr>
              <a:t>Visits from relatives</a:t>
            </a:r>
          </a:p>
          <a:p>
            <a:pPr algn="l" marL="863599" indent="-431800" lvl="1">
              <a:lnSpc>
                <a:spcPts val="5599"/>
              </a:lnSpc>
              <a:buFont typeface="Arial"/>
              <a:buChar char="•"/>
            </a:pPr>
            <a:r>
              <a:rPr lang="en-US" b="true" sz="3999">
                <a:solidFill>
                  <a:srgbClr val="E25230"/>
                </a:solidFill>
                <a:latin typeface="Freight Sans Medium"/>
                <a:ea typeface="Freight Sans Medium"/>
                <a:cs typeface="Freight Sans Medium"/>
                <a:sym typeface="Freight Sans Medium"/>
              </a:rPr>
              <a:t>Personal milestones</a:t>
            </a:r>
          </a:p>
        </p:txBody>
      </p:sp>
      <p:sp>
        <p:nvSpPr>
          <p:cNvPr name="TextBox 9" id="9"/>
          <p:cNvSpPr txBox="true"/>
          <p:nvPr/>
        </p:nvSpPr>
        <p:spPr>
          <a:xfrm rot="0">
            <a:off x="11304630" y="6910345"/>
            <a:ext cx="5332572" cy="2127250"/>
          </a:xfrm>
          <a:prstGeom prst="rect">
            <a:avLst/>
          </a:prstGeom>
        </p:spPr>
        <p:txBody>
          <a:bodyPr anchor="t" rtlCol="false" tIns="0" lIns="0" bIns="0" rIns="0">
            <a:spAutoFit/>
          </a:bodyPr>
          <a:lstStyle/>
          <a:p>
            <a:pPr algn="l" marL="863599" indent="-431800" lvl="1">
              <a:lnSpc>
                <a:spcPts val="5599"/>
              </a:lnSpc>
              <a:buFont typeface="Arial"/>
              <a:buChar char="•"/>
            </a:pPr>
            <a:r>
              <a:rPr lang="en-US" b="true" sz="3999">
                <a:solidFill>
                  <a:srgbClr val="E25230"/>
                </a:solidFill>
                <a:latin typeface="Freight Sans Medium"/>
                <a:ea typeface="Freight Sans Medium"/>
                <a:cs typeface="Freight Sans Medium"/>
                <a:sym typeface="Freight Sans Medium"/>
              </a:rPr>
              <a:t>Trips to the store</a:t>
            </a:r>
          </a:p>
          <a:p>
            <a:pPr algn="l" marL="863599" indent="-431800" lvl="1">
              <a:lnSpc>
                <a:spcPts val="5599"/>
              </a:lnSpc>
              <a:buFont typeface="Arial"/>
              <a:buChar char="•"/>
            </a:pPr>
            <a:r>
              <a:rPr lang="en-US" b="true" sz="3999">
                <a:solidFill>
                  <a:srgbClr val="E25230"/>
                </a:solidFill>
                <a:latin typeface="Freight Sans Medium"/>
                <a:ea typeface="Freight Sans Medium"/>
                <a:cs typeface="Freight Sans Medium"/>
                <a:sym typeface="Freight Sans Medium"/>
              </a:rPr>
              <a:t>Visiting friends</a:t>
            </a:r>
          </a:p>
          <a:p>
            <a:pPr algn="l" marL="863599" indent="-431800" lvl="1">
              <a:lnSpc>
                <a:spcPts val="5599"/>
              </a:lnSpc>
              <a:buFont typeface="Arial"/>
              <a:buChar char="•"/>
            </a:pPr>
            <a:r>
              <a:rPr lang="en-US" b="true" sz="3999">
                <a:solidFill>
                  <a:srgbClr val="E25230"/>
                </a:solidFill>
                <a:latin typeface="Freight Sans Medium"/>
                <a:ea typeface="Freight Sans Medium"/>
                <a:cs typeface="Freight Sans Medium"/>
                <a:sym typeface="Freight Sans Medium"/>
              </a:rPr>
              <a:t>Vacations/longer trips</a:t>
            </a:r>
          </a:p>
        </p:txBody>
      </p:sp>
    </p:spTree>
  </p:cSld>
  <p:clrMapOvr>
    <a:masterClrMapping/>
  </p:clrMapOvr>
</p:sld>
</file>

<file path=ppt/slides/slide6.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grpSp>
        <p:nvGrpSpPr>
          <p:cNvPr name="Group 2" id="2"/>
          <p:cNvGrpSpPr/>
          <p:nvPr/>
        </p:nvGrpSpPr>
        <p:grpSpPr>
          <a:xfrm rot="0">
            <a:off x="14235908" y="1673703"/>
            <a:ext cx="2712577" cy="3144063"/>
            <a:chOff x="0" y="0"/>
            <a:chExt cx="984146" cy="1140692"/>
          </a:xfrm>
        </p:grpSpPr>
        <p:sp>
          <p:nvSpPr>
            <p:cNvPr name="Freeform 3" id="3"/>
            <p:cNvSpPr/>
            <p:nvPr/>
          </p:nvSpPr>
          <p:spPr>
            <a:xfrm flipH="false" flipV="false" rot="0">
              <a:off x="0" y="0"/>
              <a:ext cx="984146" cy="1140692"/>
            </a:xfrm>
            <a:custGeom>
              <a:avLst/>
              <a:gdLst/>
              <a:ahLst/>
              <a:cxnLst/>
              <a:rect r="r" b="b" t="t" l="l"/>
              <a:pathLst>
                <a:path h="1140692" w="984146">
                  <a:moveTo>
                    <a:pt x="0" y="0"/>
                  </a:moveTo>
                  <a:lnTo>
                    <a:pt x="984146" y="0"/>
                  </a:lnTo>
                  <a:lnTo>
                    <a:pt x="984146" y="1140692"/>
                  </a:lnTo>
                  <a:lnTo>
                    <a:pt x="0" y="1140692"/>
                  </a:lnTo>
                  <a:close/>
                </a:path>
              </a:pathLst>
            </a:custGeom>
            <a:ln w="38100" cap="sq">
              <a:solidFill>
                <a:srgbClr val="000000"/>
              </a:solidFill>
              <a:prstDash val="solid"/>
              <a:miter/>
            </a:ln>
          </p:spPr>
        </p:sp>
        <p:sp>
          <p:nvSpPr>
            <p:cNvPr name="TextBox 4" id="4"/>
            <p:cNvSpPr txBox="true"/>
            <p:nvPr/>
          </p:nvSpPr>
          <p:spPr>
            <a:xfrm>
              <a:off x="0" y="-47625"/>
              <a:ext cx="984146" cy="1188317"/>
            </a:xfrm>
            <a:prstGeom prst="rect">
              <a:avLst/>
            </a:prstGeom>
          </p:spPr>
          <p:txBody>
            <a:bodyPr anchor="ctr" rtlCol="false" tIns="50800" lIns="50800" bIns="50800" rIns="50800"/>
            <a:lstStyle/>
            <a:p>
              <a:pPr algn="ctr">
                <a:lnSpc>
                  <a:spcPts val="2100"/>
                </a:lnSpc>
              </a:pPr>
            </a:p>
          </p:txBody>
        </p:sp>
      </p:grpSp>
      <p:sp>
        <p:nvSpPr>
          <p:cNvPr name="AutoShape 5" id="5"/>
          <p:cNvSpPr/>
          <p:nvPr/>
        </p:nvSpPr>
        <p:spPr>
          <a:xfrm>
            <a:off x="10370350" y="6249758"/>
            <a:ext cx="6578135" cy="0"/>
          </a:xfrm>
          <a:prstGeom prst="line">
            <a:avLst/>
          </a:prstGeom>
          <a:ln cap="flat" w="19050">
            <a:solidFill>
              <a:srgbClr val="1C3664"/>
            </a:solidFill>
            <a:prstDash val="solid"/>
            <a:headEnd type="none" len="sm" w="sm"/>
            <a:tailEnd type="none" len="sm" w="sm"/>
          </a:ln>
        </p:spPr>
      </p:sp>
      <p:sp>
        <p:nvSpPr>
          <p:cNvPr name="AutoShape 6" id="6"/>
          <p:cNvSpPr/>
          <p:nvPr/>
        </p:nvSpPr>
        <p:spPr>
          <a:xfrm flipV="true">
            <a:off x="10383671" y="6798423"/>
            <a:ext cx="6578135" cy="0"/>
          </a:xfrm>
          <a:prstGeom prst="line">
            <a:avLst/>
          </a:prstGeom>
          <a:ln cap="flat" w="19050">
            <a:solidFill>
              <a:srgbClr val="1C3664"/>
            </a:solidFill>
            <a:prstDash val="solid"/>
            <a:headEnd type="none" len="sm" w="sm"/>
            <a:tailEnd type="none" len="sm" w="sm"/>
          </a:ln>
        </p:spPr>
      </p:sp>
      <p:sp>
        <p:nvSpPr>
          <p:cNvPr name="Freeform 7" id="7"/>
          <p:cNvSpPr/>
          <p:nvPr/>
        </p:nvSpPr>
        <p:spPr>
          <a:xfrm flipH="false" flipV="false" rot="0">
            <a:off x="10675632" y="1668574"/>
            <a:ext cx="756492" cy="756492"/>
          </a:xfrm>
          <a:custGeom>
            <a:avLst/>
            <a:gdLst/>
            <a:ahLst/>
            <a:cxnLst/>
            <a:rect r="r" b="b" t="t" l="l"/>
            <a:pathLst>
              <a:path h="756492" w="756492">
                <a:moveTo>
                  <a:pt x="0" y="0"/>
                </a:moveTo>
                <a:lnTo>
                  <a:pt x="756492" y="0"/>
                </a:lnTo>
                <a:lnTo>
                  <a:pt x="756492" y="756492"/>
                </a:lnTo>
                <a:lnTo>
                  <a:pt x="0" y="756492"/>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8" id="8"/>
          <p:cNvSpPr/>
          <p:nvPr/>
        </p:nvSpPr>
        <p:spPr>
          <a:xfrm flipH="false" flipV="false" rot="0">
            <a:off x="11715823" y="1668574"/>
            <a:ext cx="715840" cy="730449"/>
          </a:xfrm>
          <a:custGeom>
            <a:avLst/>
            <a:gdLst/>
            <a:ahLst/>
            <a:cxnLst/>
            <a:rect r="r" b="b" t="t" l="l"/>
            <a:pathLst>
              <a:path h="730449" w="715840">
                <a:moveTo>
                  <a:pt x="0" y="0"/>
                </a:moveTo>
                <a:lnTo>
                  <a:pt x="715840" y="0"/>
                </a:lnTo>
                <a:lnTo>
                  <a:pt x="715840" y="730449"/>
                </a:lnTo>
                <a:lnTo>
                  <a:pt x="0" y="730449"/>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9" id="9"/>
          <p:cNvSpPr/>
          <p:nvPr/>
        </p:nvSpPr>
        <p:spPr>
          <a:xfrm flipH="false" flipV="false" rot="0">
            <a:off x="12715361" y="1642531"/>
            <a:ext cx="901176" cy="756492"/>
          </a:xfrm>
          <a:custGeom>
            <a:avLst/>
            <a:gdLst/>
            <a:ahLst/>
            <a:cxnLst/>
            <a:rect r="r" b="b" t="t" l="l"/>
            <a:pathLst>
              <a:path h="756492" w="901176">
                <a:moveTo>
                  <a:pt x="0" y="0"/>
                </a:moveTo>
                <a:lnTo>
                  <a:pt x="901176" y="0"/>
                </a:lnTo>
                <a:lnTo>
                  <a:pt x="901176" y="756492"/>
                </a:lnTo>
                <a:lnTo>
                  <a:pt x="0" y="756492"/>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AutoShape 10" id="10"/>
          <p:cNvSpPr/>
          <p:nvPr/>
        </p:nvSpPr>
        <p:spPr>
          <a:xfrm>
            <a:off x="10370350" y="3577503"/>
            <a:ext cx="3552793" cy="0"/>
          </a:xfrm>
          <a:prstGeom prst="line">
            <a:avLst/>
          </a:prstGeom>
          <a:ln cap="flat" w="19050">
            <a:solidFill>
              <a:srgbClr val="1C3664"/>
            </a:solidFill>
            <a:prstDash val="solid"/>
            <a:headEnd type="none" len="sm" w="sm"/>
            <a:tailEnd type="none" len="sm" w="sm"/>
          </a:ln>
        </p:spPr>
      </p:sp>
      <p:sp>
        <p:nvSpPr>
          <p:cNvPr name="AutoShape 11" id="11"/>
          <p:cNvSpPr/>
          <p:nvPr/>
        </p:nvSpPr>
        <p:spPr>
          <a:xfrm>
            <a:off x="10370350" y="4657387"/>
            <a:ext cx="3552793" cy="0"/>
          </a:xfrm>
          <a:prstGeom prst="line">
            <a:avLst/>
          </a:prstGeom>
          <a:ln cap="flat" w="19050">
            <a:solidFill>
              <a:srgbClr val="1C3664"/>
            </a:solidFill>
            <a:prstDash val="solid"/>
            <a:headEnd type="none" len="sm" w="sm"/>
            <a:tailEnd type="none" len="sm" w="sm"/>
          </a:ln>
        </p:spPr>
      </p:sp>
      <p:sp>
        <p:nvSpPr>
          <p:cNvPr name="AutoShape 12" id="12"/>
          <p:cNvSpPr/>
          <p:nvPr/>
        </p:nvSpPr>
        <p:spPr>
          <a:xfrm>
            <a:off x="10370350" y="5188177"/>
            <a:ext cx="3552793" cy="0"/>
          </a:xfrm>
          <a:prstGeom prst="line">
            <a:avLst/>
          </a:prstGeom>
          <a:ln cap="flat" w="19050">
            <a:solidFill>
              <a:srgbClr val="1C3664"/>
            </a:solidFill>
            <a:prstDash val="solid"/>
            <a:headEnd type="none" len="sm" w="sm"/>
            <a:tailEnd type="none" len="sm" w="sm"/>
          </a:ln>
        </p:spPr>
      </p:sp>
      <p:sp>
        <p:nvSpPr>
          <p:cNvPr name="AutoShape 13" id="13"/>
          <p:cNvSpPr/>
          <p:nvPr/>
        </p:nvSpPr>
        <p:spPr>
          <a:xfrm>
            <a:off x="10370350" y="5718968"/>
            <a:ext cx="3552793" cy="0"/>
          </a:xfrm>
          <a:prstGeom prst="line">
            <a:avLst/>
          </a:prstGeom>
          <a:ln cap="flat" w="19050">
            <a:solidFill>
              <a:srgbClr val="1C3664"/>
            </a:solidFill>
            <a:prstDash val="solid"/>
            <a:headEnd type="none" len="sm" w="sm"/>
            <a:tailEnd type="none" len="sm" w="sm"/>
          </a:ln>
        </p:spPr>
      </p:sp>
      <p:sp>
        <p:nvSpPr>
          <p:cNvPr name="AutoShape 14" id="14"/>
          <p:cNvSpPr/>
          <p:nvPr/>
        </p:nvSpPr>
        <p:spPr>
          <a:xfrm>
            <a:off x="10410314" y="7347517"/>
            <a:ext cx="6578135" cy="0"/>
          </a:xfrm>
          <a:prstGeom prst="line">
            <a:avLst/>
          </a:prstGeom>
          <a:ln cap="flat" w="19050">
            <a:solidFill>
              <a:srgbClr val="1C3664"/>
            </a:solidFill>
            <a:prstDash val="solid"/>
            <a:headEnd type="none" len="sm" w="sm"/>
            <a:tailEnd type="none" len="sm" w="sm"/>
          </a:ln>
        </p:spPr>
      </p:sp>
      <p:sp>
        <p:nvSpPr>
          <p:cNvPr name="AutoShape 15" id="15"/>
          <p:cNvSpPr/>
          <p:nvPr/>
        </p:nvSpPr>
        <p:spPr>
          <a:xfrm flipV="true">
            <a:off x="10396992" y="7877879"/>
            <a:ext cx="6578135" cy="0"/>
          </a:xfrm>
          <a:prstGeom prst="line">
            <a:avLst/>
          </a:prstGeom>
          <a:ln cap="flat" w="19050">
            <a:solidFill>
              <a:srgbClr val="1C3664"/>
            </a:solidFill>
            <a:prstDash val="solid"/>
            <a:headEnd type="none" len="sm" w="sm"/>
            <a:tailEnd type="none" len="sm" w="sm"/>
          </a:ln>
        </p:spPr>
      </p:sp>
      <p:sp>
        <p:nvSpPr>
          <p:cNvPr name="AutoShape 16" id="16"/>
          <p:cNvSpPr/>
          <p:nvPr/>
        </p:nvSpPr>
        <p:spPr>
          <a:xfrm>
            <a:off x="10396992" y="8426973"/>
            <a:ext cx="6578135" cy="0"/>
          </a:xfrm>
          <a:prstGeom prst="line">
            <a:avLst/>
          </a:prstGeom>
          <a:ln cap="flat" w="19050">
            <a:solidFill>
              <a:srgbClr val="1C3664"/>
            </a:solidFill>
            <a:prstDash val="solid"/>
            <a:headEnd type="none" len="sm" w="sm"/>
            <a:tailEnd type="none" len="sm" w="sm"/>
          </a:ln>
        </p:spPr>
      </p:sp>
      <p:sp>
        <p:nvSpPr>
          <p:cNvPr name="AutoShape 17" id="17"/>
          <p:cNvSpPr/>
          <p:nvPr/>
        </p:nvSpPr>
        <p:spPr>
          <a:xfrm flipV="true">
            <a:off x="10410314" y="8975638"/>
            <a:ext cx="6578135" cy="0"/>
          </a:xfrm>
          <a:prstGeom prst="line">
            <a:avLst/>
          </a:prstGeom>
          <a:ln cap="flat" w="19050">
            <a:solidFill>
              <a:srgbClr val="1C3664"/>
            </a:solidFill>
            <a:prstDash val="solid"/>
            <a:headEnd type="none" len="sm" w="sm"/>
            <a:tailEnd type="none" len="sm" w="sm"/>
          </a:ln>
        </p:spPr>
      </p:sp>
      <p:sp>
        <p:nvSpPr>
          <p:cNvPr name="AutoShape 18" id="18"/>
          <p:cNvSpPr/>
          <p:nvPr/>
        </p:nvSpPr>
        <p:spPr>
          <a:xfrm>
            <a:off x="10365154" y="4117445"/>
            <a:ext cx="3552793" cy="0"/>
          </a:xfrm>
          <a:prstGeom prst="line">
            <a:avLst/>
          </a:prstGeom>
          <a:ln cap="flat" w="19050">
            <a:solidFill>
              <a:srgbClr val="1C3664"/>
            </a:solidFill>
            <a:prstDash val="solid"/>
            <a:headEnd type="none" len="sm" w="sm"/>
            <a:tailEnd type="none" len="sm" w="sm"/>
          </a:ln>
        </p:spPr>
      </p:sp>
      <p:grpSp>
        <p:nvGrpSpPr>
          <p:cNvPr name="Group 19" id="19"/>
          <p:cNvGrpSpPr/>
          <p:nvPr/>
        </p:nvGrpSpPr>
        <p:grpSpPr>
          <a:xfrm rot="0">
            <a:off x="10101774" y="405380"/>
            <a:ext cx="7157526" cy="9476240"/>
            <a:chOff x="0" y="0"/>
            <a:chExt cx="1962034" cy="2597645"/>
          </a:xfrm>
        </p:grpSpPr>
        <p:sp>
          <p:nvSpPr>
            <p:cNvPr name="Freeform 20" id="20"/>
            <p:cNvSpPr/>
            <p:nvPr/>
          </p:nvSpPr>
          <p:spPr>
            <a:xfrm flipH="false" flipV="false" rot="0">
              <a:off x="0" y="0"/>
              <a:ext cx="1962035" cy="2597645"/>
            </a:xfrm>
            <a:custGeom>
              <a:avLst/>
              <a:gdLst/>
              <a:ahLst/>
              <a:cxnLst/>
              <a:rect r="r" b="b" t="t" l="l"/>
              <a:pathLst>
                <a:path h="2597645" w="1962035">
                  <a:moveTo>
                    <a:pt x="0" y="0"/>
                  </a:moveTo>
                  <a:lnTo>
                    <a:pt x="1962035" y="0"/>
                  </a:lnTo>
                  <a:lnTo>
                    <a:pt x="1962035" y="2597645"/>
                  </a:lnTo>
                  <a:lnTo>
                    <a:pt x="0" y="2597645"/>
                  </a:lnTo>
                  <a:close/>
                </a:path>
              </a:pathLst>
            </a:custGeom>
            <a:ln w="38100" cap="sq">
              <a:solidFill>
                <a:srgbClr val="000000"/>
              </a:solidFill>
              <a:prstDash val="solid"/>
              <a:miter/>
            </a:ln>
          </p:spPr>
        </p:sp>
        <p:sp>
          <p:nvSpPr>
            <p:cNvPr name="TextBox 21" id="21"/>
            <p:cNvSpPr txBox="true"/>
            <p:nvPr/>
          </p:nvSpPr>
          <p:spPr>
            <a:xfrm>
              <a:off x="0" y="-47625"/>
              <a:ext cx="1962034" cy="2645270"/>
            </a:xfrm>
            <a:prstGeom prst="rect">
              <a:avLst/>
            </a:prstGeom>
          </p:spPr>
          <p:txBody>
            <a:bodyPr anchor="ctr" rtlCol="false" tIns="50800" lIns="50800" bIns="50800" rIns="50800"/>
            <a:lstStyle/>
            <a:p>
              <a:pPr algn="ctr">
                <a:lnSpc>
                  <a:spcPts val="2239"/>
                </a:lnSpc>
              </a:pPr>
            </a:p>
          </p:txBody>
        </p:sp>
      </p:grpSp>
      <p:sp>
        <p:nvSpPr>
          <p:cNvPr name="TextBox 22" id="22"/>
          <p:cNvSpPr txBox="true"/>
          <p:nvPr/>
        </p:nvSpPr>
        <p:spPr>
          <a:xfrm rot="0">
            <a:off x="10365154" y="1075302"/>
            <a:ext cx="3548621" cy="395522"/>
          </a:xfrm>
          <a:prstGeom prst="rect">
            <a:avLst/>
          </a:prstGeom>
        </p:spPr>
        <p:txBody>
          <a:bodyPr anchor="t" rtlCol="false" tIns="0" lIns="0" bIns="0" rIns="0">
            <a:spAutoFit/>
          </a:bodyPr>
          <a:lstStyle/>
          <a:p>
            <a:pPr algn="l">
              <a:lnSpc>
                <a:spcPts val="2959"/>
              </a:lnSpc>
              <a:spcBef>
                <a:spcPct val="0"/>
              </a:spcBef>
            </a:pPr>
            <a:r>
              <a:rPr lang="en-US" sz="2113">
                <a:solidFill>
                  <a:srgbClr val="000000"/>
                </a:solidFill>
                <a:latin typeface="Freight Sans Light"/>
                <a:ea typeface="Freight Sans Light"/>
                <a:cs typeface="Freight Sans Light"/>
                <a:sym typeface="Freight Sans Light"/>
              </a:rPr>
              <a:t>Today’s Weather: </a:t>
            </a:r>
            <a:r>
              <a:rPr lang="en-US" sz="2113" i="true">
                <a:solidFill>
                  <a:srgbClr val="000000"/>
                </a:solidFill>
                <a:latin typeface="Freight Sans Light Italics"/>
                <a:ea typeface="Freight Sans Light Italics"/>
                <a:cs typeface="Freight Sans Light Italics"/>
                <a:sym typeface="Freight Sans Light Italics"/>
              </a:rPr>
              <a:t>Circle one</a:t>
            </a:r>
          </a:p>
        </p:txBody>
      </p:sp>
      <p:sp>
        <p:nvSpPr>
          <p:cNvPr name="TextBox 23" id="23"/>
          <p:cNvSpPr txBox="true"/>
          <p:nvPr/>
        </p:nvSpPr>
        <p:spPr>
          <a:xfrm rot="0">
            <a:off x="14559615" y="4903769"/>
            <a:ext cx="2065163" cy="539369"/>
          </a:xfrm>
          <a:prstGeom prst="rect">
            <a:avLst/>
          </a:prstGeom>
        </p:spPr>
        <p:txBody>
          <a:bodyPr anchor="t" rtlCol="false" tIns="0" lIns="0" bIns="0" rIns="0">
            <a:spAutoFit/>
          </a:bodyPr>
          <a:lstStyle/>
          <a:p>
            <a:pPr algn="l">
              <a:lnSpc>
                <a:spcPts val="2152"/>
              </a:lnSpc>
            </a:pPr>
            <a:r>
              <a:rPr lang="en-US" sz="1537" i="true">
                <a:solidFill>
                  <a:srgbClr val="000000"/>
                </a:solidFill>
                <a:latin typeface="Freight Sans Light Italics"/>
                <a:ea typeface="Freight Sans Light Italics"/>
                <a:cs typeface="Freight Sans Light Italics"/>
                <a:sym typeface="Freight Sans Light Italics"/>
              </a:rPr>
              <a:t>Draw a picture to represent</a:t>
            </a:r>
          </a:p>
          <a:p>
            <a:pPr algn="ctr">
              <a:lnSpc>
                <a:spcPts val="2152"/>
              </a:lnSpc>
              <a:spcBef>
                <a:spcPct val="0"/>
              </a:spcBef>
            </a:pPr>
            <a:r>
              <a:rPr lang="en-US" sz="1537" i="true">
                <a:solidFill>
                  <a:srgbClr val="000000"/>
                </a:solidFill>
                <a:latin typeface="Freight Sans Light Italics"/>
                <a:ea typeface="Freight Sans Light Italics"/>
                <a:cs typeface="Freight Sans Light Italics"/>
                <a:sym typeface="Freight Sans Light Italics"/>
              </a:rPr>
              <a:t> today here.</a:t>
            </a:r>
          </a:p>
        </p:txBody>
      </p:sp>
      <p:sp>
        <p:nvSpPr>
          <p:cNvPr name="TextBox 24" id="24"/>
          <p:cNvSpPr txBox="true"/>
          <p:nvPr/>
        </p:nvSpPr>
        <p:spPr>
          <a:xfrm rot="0">
            <a:off x="13360772" y="477939"/>
            <a:ext cx="3627677" cy="388200"/>
          </a:xfrm>
          <a:prstGeom prst="rect">
            <a:avLst/>
          </a:prstGeom>
        </p:spPr>
        <p:txBody>
          <a:bodyPr anchor="t" rtlCol="false" tIns="0" lIns="0" bIns="0" rIns="0">
            <a:spAutoFit/>
          </a:bodyPr>
          <a:lstStyle/>
          <a:p>
            <a:pPr algn="ctr">
              <a:lnSpc>
                <a:spcPts val="2959"/>
              </a:lnSpc>
              <a:spcBef>
                <a:spcPct val="0"/>
              </a:spcBef>
            </a:pPr>
            <a:r>
              <a:rPr lang="en-US" sz="2113">
                <a:solidFill>
                  <a:srgbClr val="000000"/>
                </a:solidFill>
                <a:latin typeface="Freight Sans Light"/>
                <a:ea typeface="Freight Sans Light"/>
                <a:cs typeface="Freight Sans Light"/>
                <a:sym typeface="Freight Sans Light"/>
              </a:rPr>
              <a:t>Today’s Date ___________________</a:t>
            </a:r>
          </a:p>
        </p:txBody>
      </p:sp>
      <p:sp>
        <p:nvSpPr>
          <p:cNvPr name="TextBox 25" id="25"/>
          <p:cNvSpPr txBox="true"/>
          <p:nvPr/>
        </p:nvSpPr>
        <p:spPr>
          <a:xfrm rot="0">
            <a:off x="10383671" y="3072959"/>
            <a:ext cx="1182953" cy="369150"/>
          </a:xfrm>
          <a:prstGeom prst="rect">
            <a:avLst/>
          </a:prstGeom>
        </p:spPr>
        <p:txBody>
          <a:bodyPr anchor="t" rtlCol="false" tIns="0" lIns="0" bIns="0" rIns="0">
            <a:spAutoFit/>
          </a:bodyPr>
          <a:lstStyle/>
          <a:p>
            <a:pPr algn="ctr">
              <a:lnSpc>
                <a:spcPts val="2959"/>
              </a:lnSpc>
              <a:spcBef>
                <a:spcPct val="0"/>
              </a:spcBef>
            </a:pPr>
            <a:r>
              <a:rPr lang="en-US" sz="2113">
                <a:solidFill>
                  <a:srgbClr val="000000"/>
                </a:solidFill>
                <a:latin typeface="Schoolbell"/>
                <a:ea typeface="Schoolbell"/>
                <a:cs typeface="Schoolbell"/>
                <a:sym typeface="Schoolbell"/>
              </a:rPr>
              <a:t>Dear Diary,</a:t>
            </a:r>
          </a:p>
        </p:txBody>
      </p:sp>
      <p:sp>
        <p:nvSpPr>
          <p:cNvPr name="TextBox 26" id="26"/>
          <p:cNvSpPr txBox="true"/>
          <p:nvPr/>
        </p:nvSpPr>
        <p:spPr>
          <a:xfrm rot="0">
            <a:off x="1028700" y="539845"/>
            <a:ext cx="8237704" cy="1812290"/>
          </a:xfrm>
          <a:prstGeom prst="rect">
            <a:avLst/>
          </a:prstGeom>
        </p:spPr>
        <p:txBody>
          <a:bodyPr anchor="t" rtlCol="false" tIns="0" lIns="0" bIns="0" rIns="0">
            <a:spAutoFit/>
          </a:bodyPr>
          <a:lstStyle/>
          <a:p>
            <a:pPr algn="ctr">
              <a:lnSpc>
                <a:spcPts val="7000"/>
              </a:lnSpc>
            </a:pPr>
            <a:r>
              <a:rPr lang="en-US" b="true" sz="5000">
                <a:solidFill>
                  <a:srgbClr val="E25230"/>
                </a:solidFill>
                <a:latin typeface="Freight Sans Bold"/>
                <a:ea typeface="Freight Sans Bold"/>
                <a:cs typeface="Freight Sans Bold"/>
                <a:sym typeface="Freight Sans Bold"/>
              </a:rPr>
              <a:t>Today’s Activity: </a:t>
            </a:r>
          </a:p>
          <a:p>
            <a:pPr algn="ctr">
              <a:lnSpc>
                <a:spcPts val="7000"/>
              </a:lnSpc>
            </a:pPr>
            <a:r>
              <a:rPr lang="en-US" b="true" sz="5000">
                <a:solidFill>
                  <a:srgbClr val="E25230"/>
                </a:solidFill>
                <a:latin typeface="Freight Sans Bold"/>
                <a:ea typeface="Freight Sans Bold"/>
                <a:cs typeface="Freight Sans Bold"/>
                <a:sym typeface="Freight Sans Bold"/>
              </a:rPr>
              <a:t>Write a diary entry</a:t>
            </a:r>
          </a:p>
        </p:txBody>
      </p:sp>
      <p:sp>
        <p:nvSpPr>
          <p:cNvPr name="TextBox 27" id="27"/>
          <p:cNvSpPr txBox="true"/>
          <p:nvPr/>
        </p:nvSpPr>
        <p:spPr>
          <a:xfrm rot="0">
            <a:off x="1028700" y="3056976"/>
            <a:ext cx="8108707" cy="5659120"/>
          </a:xfrm>
          <a:prstGeom prst="rect">
            <a:avLst/>
          </a:prstGeom>
        </p:spPr>
        <p:txBody>
          <a:bodyPr anchor="t" rtlCol="false" tIns="0" lIns="0" bIns="0" rIns="0">
            <a:spAutoFit/>
          </a:bodyPr>
          <a:lstStyle/>
          <a:p>
            <a:pPr algn="just">
              <a:lnSpc>
                <a:spcPts val="5599"/>
              </a:lnSpc>
            </a:pPr>
            <a:r>
              <a:rPr lang="en-US" b="true" sz="3999">
                <a:solidFill>
                  <a:srgbClr val="E25230"/>
                </a:solidFill>
                <a:latin typeface="Freight Sans Bold"/>
                <a:ea typeface="Freight Sans Bold"/>
                <a:cs typeface="Freight Sans Bold"/>
                <a:sym typeface="Freight Sans Bold"/>
              </a:rPr>
              <a:t>Include:</a:t>
            </a:r>
          </a:p>
          <a:p>
            <a:pPr algn="just">
              <a:lnSpc>
                <a:spcPts val="5599"/>
              </a:lnSpc>
            </a:pPr>
            <a:r>
              <a:rPr lang="en-US" b="true" sz="3999">
                <a:solidFill>
                  <a:srgbClr val="E25230"/>
                </a:solidFill>
                <a:latin typeface="Freight Sans Medium"/>
                <a:ea typeface="Freight Sans Medium"/>
                <a:cs typeface="Freight Sans Medium"/>
                <a:sym typeface="Freight Sans Medium"/>
              </a:rPr>
              <a:t>Date and Weather</a:t>
            </a:r>
          </a:p>
          <a:p>
            <a:pPr algn="just">
              <a:lnSpc>
                <a:spcPts val="5599"/>
              </a:lnSpc>
            </a:pPr>
            <a:r>
              <a:rPr lang="en-US" b="true" sz="3999">
                <a:solidFill>
                  <a:srgbClr val="E25230"/>
                </a:solidFill>
                <a:latin typeface="Freight Sans Medium"/>
                <a:ea typeface="Freight Sans Medium"/>
                <a:cs typeface="Freight Sans Medium"/>
                <a:sym typeface="Freight Sans Medium"/>
              </a:rPr>
              <a:t>Daily Activities</a:t>
            </a:r>
          </a:p>
          <a:p>
            <a:pPr algn="just" marL="863598" indent="-431799" lvl="1">
              <a:lnSpc>
                <a:spcPts val="5599"/>
              </a:lnSpc>
              <a:buFont typeface="Arial"/>
              <a:buChar char="•"/>
            </a:pPr>
            <a:r>
              <a:rPr lang="en-US" b="true" sz="3999">
                <a:solidFill>
                  <a:srgbClr val="E25230"/>
                </a:solidFill>
                <a:latin typeface="Freight Sans Medium"/>
                <a:ea typeface="Freight Sans Medium"/>
                <a:cs typeface="Freight Sans Medium"/>
                <a:sym typeface="Freight Sans Medium"/>
              </a:rPr>
              <a:t>Work and Chores</a:t>
            </a:r>
          </a:p>
          <a:p>
            <a:pPr algn="just" marL="863598" indent="-431799" lvl="1">
              <a:lnSpc>
                <a:spcPts val="5599"/>
              </a:lnSpc>
              <a:buFont typeface="Arial"/>
              <a:buChar char="•"/>
            </a:pPr>
            <a:r>
              <a:rPr lang="en-US" b="true" sz="3999">
                <a:solidFill>
                  <a:srgbClr val="E25230"/>
                </a:solidFill>
                <a:latin typeface="Freight Sans Medium"/>
                <a:ea typeface="Freight Sans Medium"/>
                <a:cs typeface="Freight Sans Medium"/>
                <a:sym typeface="Freight Sans Medium"/>
              </a:rPr>
              <a:t>Community Events</a:t>
            </a:r>
          </a:p>
          <a:p>
            <a:pPr algn="just" marL="863598" indent="-431799" lvl="1">
              <a:lnSpc>
                <a:spcPts val="5599"/>
              </a:lnSpc>
              <a:buFont typeface="Arial"/>
              <a:buChar char="•"/>
            </a:pPr>
            <a:r>
              <a:rPr lang="en-US" b="true" sz="3999">
                <a:solidFill>
                  <a:srgbClr val="E25230"/>
                </a:solidFill>
                <a:latin typeface="Freight Sans Medium"/>
                <a:ea typeface="Freight Sans Medium"/>
                <a:cs typeface="Freight Sans Medium"/>
                <a:sym typeface="Freight Sans Medium"/>
              </a:rPr>
              <a:t>Important Life Events</a:t>
            </a:r>
          </a:p>
          <a:p>
            <a:pPr algn="just" marL="863598" indent="-431799" lvl="1">
              <a:lnSpc>
                <a:spcPts val="5599"/>
              </a:lnSpc>
              <a:buFont typeface="Arial"/>
              <a:buChar char="•"/>
            </a:pPr>
            <a:r>
              <a:rPr lang="en-US" b="true" sz="3999">
                <a:solidFill>
                  <a:srgbClr val="E25230"/>
                </a:solidFill>
                <a:latin typeface="Freight Sans Medium"/>
                <a:ea typeface="Freight Sans Medium"/>
                <a:cs typeface="Freight Sans Medium"/>
                <a:sym typeface="Freight Sans Medium"/>
              </a:rPr>
              <a:t>Travel and Observations</a:t>
            </a:r>
          </a:p>
          <a:p>
            <a:pPr algn="just">
              <a:lnSpc>
                <a:spcPts val="5599"/>
              </a:lnSpc>
            </a:pPr>
            <a:r>
              <a:rPr lang="en-US" b="true" sz="3999">
                <a:solidFill>
                  <a:srgbClr val="E25230"/>
                </a:solidFill>
                <a:latin typeface="Freight Sans Medium"/>
                <a:ea typeface="Freight Sans Medium"/>
                <a:cs typeface="Freight Sans Medium"/>
                <a:sym typeface="Freight Sans Medium"/>
              </a:rPr>
              <a:t>Draw a Picture</a:t>
            </a:r>
          </a:p>
        </p:txBody>
      </p:sp>
    </p:spTree>
  </p:cSld>
  <p:clrMapOvr>
    <a:masterClrMapping/>
  </p:clrMapOvr>
</p:sld>
</file>

<file path=ppt/slides/slide7.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2" id="2"/>
          <p:cNvSpPr txBox="true"/>
          <p:nvPr/>
        </p:nvSpPr>
        <p:spPr>
          <a:xfrm rot="0">
            <a:off x="1028700" y="4375150"/>
            <a:ext cx="16230600" cy="1422400"/>
          </a:xfrm>
          <a:prstGeom prst="rect">
            <a:avLst/>
          </a:prstGeom>
        </p:spPr>
        <p:txBody>
          <a:bodyPr anchor="t" rtlCol="false" tIns="0" lIns="0" bIns="0" rIns="0">
            <a:spAutoFit/>
          </a:bodyPr>
          <a:lstStyle/>
          <a:p>
            <a:pPr algn="ctr">
              <a:lnSpc>
                <a:spcPts val="5599"/>
              </a:lnSpc>
            </a:pPr>
            <a:r>
              <a:rPr lang="en-US" sz="3999">
                <a:solidFill>
                  <a:srgbClr val="E25230"/>
                </a:solidFill>
                <a:latin typeface="Freight Sans Light"/>
                <a:ea typeface="Freight Sans Light"/>
                <a:cs typeface="Freight Sans Light"/>
                <a:sym typeface="Freight Sans Light"/>
              </a:rPr>
              <a:t>Record a diary entry for every day this week. </a:t>
            </a:r>
          </a:p>
          <a:p>
            <a:pPr algn="ctr" marL="0" indent="0" lvl="0">
              <a:lnSpc>
                <a:spcPts val="5599"/>
              </a:lnSpc>
              <a:spcBef>
                <a:spcPct val="0"/>
              </a:spcBef>
            </a:pPr>
            <a:r>
              <a:rPr lang="en-US" sz="3999">
                <a:solidFill>
                  <a:srgbClr val="E25230"/>
                </a:solidFill>
                <a:latin typeface="Freight Sans Light"/>
                <a:ea typeface="Freight Sans Light"/>
                <a:cs typeface="Freight Sans Light"/>
                <a:sym typeface="Freight Sans Light"/>
              </a:rPr>
              <a:t>At the end of the week, we will share!</a:t>
            </a:r>
          </a:p>
        </p:txBody>
      </p:sp>
      <p:sp>
        <p:nvSpPr>
          <p:cNvPr name="TextBox 3" id="3"/>
          <p:cNvSpPr txBox="true"/>
          <p:nvPr/>
        </p:nvSpPr>
        <p:spPr>
          <a:xfrm rot="0">
            <a:off x="1028700" y="2540080"/>
            <a:ext cx="16230600" cy="1459611"/>
          </a:xfrm>
          <a:prstGeom prst="rect">
            <a:avLst/>
          </a:prstGeom>
        </p:spPr>
        <p:txBody>
          <a:bodyPr anchor="t" rtlCol="false" tIns="0" lIns="0" bIns="0" rIns="0">
            <a:spAutoFit/>
          </a:bodyPr>
          <a:lstStyle/>
          <a:p>
            <a:pPr algn="ctr" marL="0" indent="0" lvl="0">
              <a:lnSpc>
                <a:spcPts val="10428"/>
              </a:lnSpc>
            </a:pPr>
            <a:r>
              <a:rPr lang="en-US" b="true" sz="9480">
                <a:solidFill>
                  <a:srgbClr val="E25230"/>
                </a:solidFill>
                <a:latin typeface="Freight Sans Bold"/>
                <a:ea typeface="Freight Sans Bold"/>
                <a:cs typeface="Freight Sans Bold"/>
                <a:sym typeface="Freight Sans Bold"/>
              </a:rPr>
              <a:t>Your Homework</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DAG_ELqapUM</dc:identifier>
  <dcterms:modified xsi:type="dcterms:W3CDTF">2011-08-01T06:04:30Z</dcterms:modified>
  <cp:revision>1</cp:revision>
  <dc:title>A Day in the Life Lesson Slides</dc:title>
</cp:coreProperties>
</file>